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89" r:id="rId2"/>
    <p:sldId id="327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7575" autoAdjust="0"/>
  </p:normalViewPr>
  <p:slideViewPr>
    <p:cSldViewPr snapToGrid="0">
      <p:cViewPr>
        <p:scale>
          <a:sx n="100" d="100"/>
          <a:sy n="100" d="100"/>
        </p:scale>
        <p:origin x="1782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934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941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510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472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414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326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322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164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42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184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290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76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B05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décompose un nombre décimal sous forme additive.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08=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24792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5/6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F64FE6D-82B8-E529-7215-B1B97DF7B27B}"/>
              </a:ext>
            </a:extLst>
          </p:cNvPr>
          <p:cNvGrpSpPr/>
          <p:nvPr/>
        </p:nvGrpSpPr>
        <p:grpSpPr>
          <a:xfrm>
            <a:off x="3982020" y="4223231"/>
            <a:ext cx="754026" cy="887796"/>
            <a:chOff x="3674776" y="3830207"/>
            <a:chExt cx="754026" cy="887796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1D307AFB-7B58-E4CF-5214-E10450D5F074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19E90E6-8BC1-2C4F-78CE-E5AAF2C3F72E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1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7288E91-BADA-B344-8F19-DFCE7E54323F}"/>
              </a:ext>
            </a:extLst>
          </p:cNvPr>
          <p:cNvGrpSpPr/>
          <p:nvPr/>
        </p:nvGrpSpPr>
        <p:grpSpPr>
          <a:xfrm>
            <a:off x="5022830" y="5648833"/>
            <a:ext cx="754026" cy="887796"/>
            <a:chOff x="3674776" y="3830207"/>
            <a:chExt cx="754026" cy="887796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46420D86-2D0A-E7E7-A0AF-0BEA19E5580A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7F04A7-84C4-AB1C-07BA-40351E40829B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8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08=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/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/>
              <p:nvPr/>
            </p:nvSpPr>
            <p:spPr>
              <a:xfrm>
                <a:off x="4855876" y="887739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5876" y="887739"/>
                <a:ext cx="1037902" cy="10175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757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6/6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0,25=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24330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25A9CB52-7566-33A2-1F81-9BD98A5C00A5}"/>
              </a:ext>
            </a:extLst>
          </p:cNvPr>
          <p:cNvGrpSpPr/>
          <p:nvPr/>
        </p:nvGrpSpPr>
        <p:grpSpPr>
          <a:xfrm>
            <a:off x="4855876" y="3085142"/>
            <a:ext cx="754026" cy="887796"/>
            <a:chOff x="3674776" y="3830207"/>
            <a:chExt cx="754026" cy="887796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895F9F5-A1D0-A8AD-D8EE-9F9DC27730F2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868C941-6F67-716F-BCC8-38AB0D484936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2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7288E91-BADA-B344-8F19-DFCE7E54323F}"/>
              </a:ext>
            </a:extLst>
          </p:cNvPr>
          <p:cNvGrpSpPr/>
          <p:nvPr/>
        </p:nvGrpSpPr>
        <p:grpSpPr>
          <a:xfrm>
            <a:off x="5022830" y="5648833"/>
            <a:ext cx="754026" cy="887796"/>
            <a:chOff x="3674776" y="3830207"/>
            <a:chExt cx="754026" cy="887796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46420D86-2D0A-E7E7-A0AF-0BEA19E5580A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7F04A7-84C4-AB1C-07BA-40351E40829B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5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25=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/>
              <p:nvPr/>
            </p:nvSpPr>
            <p:spPr>
              <a:xfrm>
                <a:off x="4104662" y="911292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662" y="911292"/>
                <a:ext cx="1037902" cy="10175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/>
              <p:nvPr/>
            </p:nvSpPr>
            <p:spPr>
              <a:xfrm>
                <a:off x="4940759" y="911291"/>
                <a:ext cx="1037902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759" y="911291"/>
                <a:ext cx="1037902" cy="10275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665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Exemple: 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73=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90465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F64FE6D-82B8-E529-7215-B1B97DF7B27B}"/>
              </a:ext>
            </a:extLst>
          </p:cNvPr>
          <p:cNvGrpSpPr/>
          <p:nvPr/>
        </p:nvGrpSpPr>
        <p:grpSpPr>
          <a:xfrm>
            <a:off x="3982020" y="4223231"/>
            <a:ext cx="754026" cy="887796"/>
            <a:chOff x="3674776" y="3830207"/>
            <a:chExt cx="754026" cy="887796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1D307AFB-7B58-E4CF-5214-E10450D5F074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19E90E6-8BC1-2C4F-78CE-E5AAF2C3F72E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2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25A9CB52-7566-33A2-1F81-9BD98A5C00A5}"/>
              </a:ext>
            </a:extLst>
          </p:cNvPr>
          <p:cNvGrpSpPr/>
          <p:nvPr/>
        </p:nvGrpSpPr>
        <p:grpSpPr>
          <a:xfrm>
            <a:off x="4855876" y="3085142"/>
            <a:ext cx="754026" cy="887796"/>
            <a:chOff x="3674776" y="3830207"/>
            <a:chExt cx="754026" cy="887796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895F9F5-A1D0-A8AD-D8EE-9F9DC27730F2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868C941-6F67-716F-BCC8-38AB0D484936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7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7288E91-BADA-B344-8F19-DFCE7E54323F}"/>
              </a:ext>
            </a:extLst>
          </p:cNvPr>
          <p:cNvGrpSpPr/>
          <p:nvPr/>
        </p:nvGrpSpPr>
        <p:grpSpPr>
          <a:xfrm>
            <a:off x="5022830" y="5648833"/>
            <a:ext cx="754026" cy="887796"/>
            <a:chOff x="3674776" y="3830207"/>
            <a:chExt cx="754026" cy="887796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46420D86-2D0A-E7E7-A0AF-0BEA19E5580A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7F04A7-84C4-AB1C-07BA-40351E40829B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3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73=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/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/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/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385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84=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0116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F64FE6D-82B8-E529-7215-B1B97DF7B27B}"/>
              </a:ext>
            </a:extLst>
          </p:cNvPr>
          <p:cNvGrpSpPr/>
          <p:nvPr/>
        </p:nvGrpSpPr>
        <p:grpSpPr>
          <a:xfrm>
            <a:off x="3982020" y="4223231"/>
            <a:ext cx="754026" cy="887796"/>
            <a:chOff x="3674776" y="3830207"/>
            <a:chExt cx="754026" cy="887796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1D307AFB-7B58-E4CF-5214-E10450D5F074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19E90E6-8BC1-2C4F-78CE-E5AAF2C3F72E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3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25A9CB52-7566-33A2-1F81-9BD98A5C00A5}"/>
              </a:ext>
            </a:extLst>
          </p:cNvPr>
          <p:cNvGrpSpPr/>
          <p:nvPr/>
        </p:nvGrpSpPr>
        <p:grpSpPr>
          <a:xfrm>
            <a:off x="4855876" y="3085142"/>
            <a:ext cx="754026" cy="887796"/>
            <a:chOff x="3674776" y="3830207"/>
            <a:chExt cx="754026" cy="887796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895F9F5-A1D0-A8AD-D8EE-9F9DC27730F2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868C941-6F67-716F-BCC8-38AB0D484936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8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7288E91-BADA-B344-8F19-DFCE7E54323F}"/>
              </a:ext>
            </a:extLst>
          </p:cNvPr>
          <p:cNvGrpSpPr/>
          <p:nvPr/>
        </p:nvGrpSpPr>
        <p:grpSpPr>
          <a:xfrm>
            <a:off x="5022830" y="5648833"/>
            <a:ext cx="754026" cy="887796"/>
            <a:chOff x="3674776" y="3830207"/>
            <a:chExt cx="754026" cy="887796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46420D86-2D0A-E7E7-A0AF-0BEA19E5580A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7F04A7-84C4-AB1C-07BA-40351E40829B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4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84=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/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3+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/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/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5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26=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68499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F64FE6D-82B8-E529-7215-B1B97DF7B27B}"/>
              </a:ext>
            </a:extLst>
          </p:cNvPr>
          <p:cNvGrpSpPr/>
          <p:nvPr/>
        </p:nvGrpSpPr>
        <p:grpSpPr>
          <a:xfrm>
            <a:off x="3982020" y="4223231"/>
            <a:ext cx="754026" cy="887796"/>
            <a:chOff x="3674776" y="3830207"/>
            <a:chExt cx="754026" cy="887796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1D307AFB-7B58-E4CF-5214-E10450D5F074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19E90E6-8BC1-2C4F-78CE-E5AAF2C3F72E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7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25A9CB52-7566-33A2-1F81-9BD98A5C00A5}"/>
              </a:ext>
            </a:extLst>
          </p:cNvPr>
          <p:cNvGrpSpPr/>
          <p:nvPr/>
        </p:nvGrpSpPr>
        <p:grpSpPr>
          <a:xfrm>
            <a:off x="4855876" y="3085142"/>
            <a:ext cx="754026" cy="887796"/>
            <a:chOff x="3674776" y="3830207"/>
            <a:chExt cx="754026" cy="887796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895F9F5-A1D0-A8AD-D8EE-9F9DC27730F2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868C941-6F67-716F-BCC8-38AB0D484936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2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7288E91-BADA-B344-8F19-DFCE7E54323F}"/>
              </a:ext>
            </a:extLst>
          </p:cNvPr>
          <p:cNvGrpSpPr/>
          <p:nvPr/>
        </p:nvGrpSpPr>
        <p:grpSpPr>
          <a:xfrm>
            <a:off x="5022830" y="5648833"/>
            <a:ext cx="754026" cy="887796"/>
            <a:chOff x="3674776" y="3830207"/>
            <a:chExt cx="754026" cy="887796"/>
          </a:xfrm>
        </p:grpSpPr>
        <p:sp>
          <p:nvSpPr>
            <p:cNvPr id="47" name="Signe de multiplication 46">
              <a:extLst>
                <a:ext uri="{FF2B5EF4-FFF2-40B4-BE49-F238E27FC236}">
                  <a16:creationId xmlns:a16="http://schemas.microsoft.com/office/drawing/2014/main" id="{46420D86-2D0A-E7E7-A0AF-0BEA19E5580A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7F04A7-84C4-AB1C-07BA-40351E40829B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6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26=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/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/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759" y="869244"/>
                <a:ext cx="1037902" cy="10175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/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B3B7DEA-7CC2-2786-BE76-1663B330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856" y="869243"/>
                <a:ext cx="1037902" cy="10175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819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8461698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nombre: 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5=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0264CD7-2E4D-D0DA-83D7-988E42947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1517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CF5BF-5BBB-F26B-851B-1D3C18668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90E33B1E-A483-5D50-EF04-05CBE973C98E}"/>
              </a:ext>
            </a:extLst>
          </p:cNvPr>
          <p:cNvGrpSpPr/>
          <p:nvPr/>
        </p:nvGrpSpPr>
        <p:grpSpPr>
          <a:xfrm>
            <a:off x="2492992" y="2258595"/>
            <a:ext cx="5084369" cy="4398311"/>
            <a:chOff x="1769092" y="967439"/>
            <a:chExt cx="6242304" cy="5400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1499E1C-E0C0-132F-EB7E-587134CC78A9}"/>
                </a:ext>
              </a:extLst>
            </p:cNvPr>
            <p:cNvGrpSpPr/>
            <p:nvPr/>
          </p:nvGrpSpPr>
          <p:grpSpPr>
            <a:xfrm>
              <a:off x="1769092" y="967439"/>
              <a:ext cx="5463557" cy="5400000"/>
              <a:chOff x="1769093" y="964165"/>
              <a:chExt cx="5400000" cy="5400000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8AA01EA-1C60-DF44-1F91-9FB071FDE8E0}"/>
                  </a:ext>
                </a:extLst>
              </p:cNvPr>
              <p:cNvSpPr/>
              <p:nvPr/>
            </p:nvSpPr>
            <p:spPr>
              <a:xfrm>
                <a:off x="1769093" y="964165"/>
                <a:ext cx="5400000" cy="5400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C1E82262-AAF5-F072-0BC1-48B06C7E1E3C}"/>
                  </a:ext>
                </a:extLst>
              </p:cNvPr>
              <p:cNvSpPr/>
              <p:nvPr/>
            </p:nvSpPr>
            <p:spPr>
              <a:xfrm>
                <a:off x="2690954" y="1870069"/>
                <a:ext cx="3600000" cy="360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 dirty="0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292DE195-8396-C265-E5EB-D9C3EE96134C}"/>
                  </a:ext>
                </a:extLst>
              </p:cNvPr>
              <p:cNvSpPr/>
              <p:nvPr/>
            </p:nvSpPr>
            <p:spPr>
              <a:xfrm>
                <a:off x="3569093" y="2764165"/>
                <a:ext cx="1800000" cy="180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AAB97C2F-2699-96B9-2F4D-8764F05A34CA}"/>
                    </a:ext>
                  </a:extLst>
                </p:cNvPr>
                <p:cNvSpPr txBox="1"/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1      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f>
                          <m:fPr>
                            <m:ctrlP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fr-FR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ZoneTexte 8">
                  <a:extLst>
                    <a:ext uri="{FF2B5EF4-FFF2-40B4-BE49-F238E27FC236}">
                      <a16:creationId xmlns:a16="http://schemas.microsoft.com/office/drawing/2014/main" id="{E6F50B48-58A8-4852-295B-1B4DAD692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0277" y="2968873"/>
                  <a:ext cx="4421119" cy="124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F64FE6D-82B8-E529-7215-B1B97DF7B27B}"/>
              </a:ext>
            </a:extLst>
          </p:cNvPr>
          <p:cNvGrpSpPr/>
          <p:nvPr/>
        </p:nvGrpSpPr>
        <p:grpSpPr>
          <a:xfrm>
            <a:off x="3982020" y="4223231"/>
            <a:ext cx="754026" cy="887796"/>
            <a:chOff x="3674776" y="3830207"/>
            <a:chExt cx="754026" cy="887796"/>
          </a:xfrm>
        </p:grpSpPr>
        <p:sp>
          <p:nvSpPr>
            <p:cNvPr id="41" name="Signe de multiplication 40">
              <a:extLst>
                <a:ext uri="{FF2B5EF4-FFF2-40B4-BE49-F238E27FC236}">
                  <a16:creationId xmlns:a16="http://schemas.microsoft.com/office/drawing/2014/main" id="{1D307AFB-7B58-E4CF-5214-E10450D5F074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19E90E6-8BC1-2C4F-78CE-E5AAF2C3F72E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9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25A9CB52-7566-33A2-1F81-9BD98A5C00A5}"/>
              </a:ext>
            </a:extLst>
          </p:cNvPr>
          <p:cNvGrpSpPr/>
          <p:nvPr/>
        </p:nvGrpSpPr>
        <p:grpSpPr>
          <a:xfrm>
            <a:off x="4855876" y="3085142"/>
            <a:ext cx="754026" cy="887796"/>
            <a:chOff x="3674776" y="3830207"/>
            <a:chExt cx="754026" cy="887796"/>
          </a:xfrm>
        </p:grpSpPr>
        <p:sp>
          <p:nvSpPr>
            <p:cNvPr id="44" name="Signe de multiplication 43">
              <a:extLst>
                <a:ext uri="{FF2B5EF4-FFF2-40B4-BE49-F238E27FC236}">
                  <a16:creationId xmlns:a16="http://schemas.microsoft.com/office/drawing/2014/main" id="{F895F9F5-A1D0-A8AD-D8EE-9F9DC27730F2}"/>
                </a:ext>
              </a:extLst>
            </p:cNvPr>
            <p:cNvSpPr/>
            <p:nvPr/>
          </p:nvSpPr>
          <p:spPr>
            <a:xfrm>
              <a:off x="3945872" y="4235073"/>
              <a:ext cx="482930" cy="482930"/>
            </a:xfrm>
            <a:prstGeom prst="mathMultiply">
              <a:avLst>
                <a:gd name="adj1" fmla="val 1040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868C941-6F67-716F-BCC8-38AB0D484936}"/>
                </a:ext>
              </a:extLst>
            </p:cNvPr>
            <p:cNvSpPr txBox="1"/>
            <p:nvPr/>
          </p:nvSpPr>
          <p:spPr>
            <a:xfrm>
              <a:off x="3674776" y="3830207"/>
              <a:ext cx="608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b="1" dirty="0"/>
                <a:t>5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/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5=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B9EF538-8F9E-D809-1E8D-06BAE5030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157" y="1179000"/>
                <a:ext cx="1439959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/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9+</m:t>
                      </m:r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D6ABA66C-9CF6-FBEE-3410-D2B381E71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630" y="1152418"/>
                <a:ext cx="8382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/>
              <p:nvPr/>
            </p:nvSpPr>
            <p:spPr>
              <a:xfrm>
                <a:off x="4940759" y="869244"/>
                <a:ext cx="1037902" cy="1027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3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1B6496F-611D-4D95-20A4-CC5F1A0B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759" y="869244"/>
                <a:ext cx="1037902" cy="10275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776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188</Words>
  <Application>Microsoft Office PowerPoint</Application>
  <PresentationFormat>Affichage à l'écran (4:3)</PresentationFormat>
  <Paragraphs>91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Exemple: place les marques pour avoir le nombre:  </vt:lpstr>
      <vt:lpstr>Correction</vt:lpstr>
      <vt:lpstr>Place les marques pour avoir le nombre:  </vt:lpstr>
      <vt:lpstr>Correction</vt:lpstr>
      <vt:lpstr>Place les marques pour avoir le nombre:  </vt:lpstr>
      <vt:lpstr>Correction</vt:lpstr>
      <vt:lpstr>Place les marques pour avoir le nombre:  </vt:lpstr>
      <vt:lpstr>Correction</vt:lpstr>
      <vt:lpstr>Place les marques pour avoir le nombre:  </vt:lpstr>
      <vt:lpstr>Correction</vt:lpstr>
      <vt:lpstr>Place les marques pour avoir le nombre: 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2026-01-23T08:18:19Z</dcterms:modified>
</cp:coreProperties>
</file>